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42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97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37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413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788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85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56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22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45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57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697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85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6421F-E737-4CE8-88FE-E1FB2C5C3CEA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6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llamo___________ Clase 702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</a:t>
            </a:r>
            <a:r>
              <a:rPr lang="en-US" smtClean="0">
                <a:solidFill>
                  <a:srgbClr val="00B050"/>
                </a:solidFill>
              </a:rPr>
              <a:t>el </a:t>
            </a:r>
            <a:r>
              <a:rPr lang="en-US" smtClean="0">
                <a:solidFill>
                  <a:srgbClr val="00B050"/>
                </a:solidFill>
              </a:rPr>
              <a:t>13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err="1" smtClean="0">
                <a:solidFill>
                  <a:srgbClr val="00B050"/>
                </a:solidFill>
              </a:rPr>
              <a:t>junio</a:t>
            </a:r>
            <a:r>
              <a:rPr lang="en-US" dirty="0" smtClean="0">
                <a:solidFill>
                  <a:srgbClr val="00B050"/>
                </a:solidFill>
              </a:rPr>
              <a:t> 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486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74: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repasamos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 del </a:t>
            </a:r>
            <a:r>
              <a:rPr lang="en-US" dirty="0" err="1" smtClean="0"/>
              <a:t>Capitulo</a:t>
            </a:r>
            <a:r>
              <a:rPr lang="en-US" dirty="0" smtClean="0"/>
              <a:t> 6 del </a:t>
            </a:r>
            <a:r>
              <a:rPr lang="en-US" dirty="0" err="1" smtClean="0"/>
              <a:t>proximo</a:t>
            </a:r>
            <a:r>
              <a:rPr lang="en-US" dirty="0" smtClean="0"/>
              <a:t> </a:t>
            </a:r>
            <a:r>
              <a:rPr lang="en-US" dirty="0" err="1" smtClean="0"/>
              <a:t>martes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 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218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 </a:t>
            </a:r>
            <a:r>
              <a:rPr lang="en-US" dirty="0" err="1" smtClean="0"/>
              <a:t>duele</a:t>
            </a:r>
            <a:r>
              <a:rPr lang="en-US" dirty="0" smtClean="0"/>
              <a:t> la </a:t>
            </a:r>
            <a:r>
              <a:rPr lang="en-US" dirty="0" err="1" smtClean="0"/>
              <a:t>cabeza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cansada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Está</a:t>
            </a:r>
            <a:r>
              <a:rPr lang="en-US" dirty="0" smtClean="0"/>
              <a:t> triste.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Tose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Es </a:t>
            </a:r>
            <a:r>
              <a:rPr lang="en-US" dirty="0" err="1" smtClean="0"/>
              <a:t>dinámico</a:t>
            </a:r>
            <a:r>
              <a:rPr lang="en-US" dirty="0" smtClean="0"/>
              <a:t> y </a:t>
            </a:r>
            <a:r>
              <a:rPr lang="en-US" dirty="0" err="1" smtClean="0"/>
              <a:t>ambicioso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catarro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18572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Ejercicios</a:t>
            </a:r>
            <a:r>
              <a:rPr lang="en-US" u="sng" dirty="0" smtClean="0"/>
              <a:t> 2-3</a:t>
            </a:r>
            <a:r>
              <a:rPr lang="en-US" dirty="0" smtClean="0"/>
              <a:t> p. 218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4-5</a:t>
            </a:r>
            <a:r>
              <a:rPr lang="en-US" dirty="0" smtClean="0"/>
              <a:t> p. 219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REPASO DEL VOCABULARIO DE LA </a:t>
            </a:r>
            <a:r>
              <a:rPr lang="en-US" dirty="0" smtClean="0"/>
              <a:t>SALUD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2 &amp; quiz 3</a:t>
            </a:r>
            <a:r>
              <a:rPr lang="en-US" dirty="0" smtClean="0"/>
              <a:t> by NO LATER than NEXT WEDNESDAY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124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74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2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95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llamo___________ Clase 702 La fecha es el 13 de junio del 2018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 Clase 801 La fecha es el 4 de mayo del 2015</dc:title>
  <dc:creator>Helen Zumaeta</dc:creator>
  <cp:lastModifiedBy>Helen Zumaeta</cp:lastModifiedBy>
  <cp:revision>12</cp:revision>
  <dcterms:created xsi:type="dcterms:W3CDTF">2015-05-04T18:16:56Z</dcterms:created>
  <dcterms:modified xsi:type="dcterms:W3CDTF">2018-06-13T20:14:37Z</dcterms:modified>
</cp:coreProperties>
</file>